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6620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What’s Up Dog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B2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paper (12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Rear fault line 30’ across, front is 24, 10’ for the others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C52C3-9CFF-6618-696B-E883530D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967036"/>
            <a:ext cx="7025777" cy="38554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What’s Up Dog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 rounds</a:t>
            </a:r>
          </a:p>
          <a:p>
            <a:r>
              <a:rPr lang="en-US" dirty="0"/>
              <a:t>Targets: 14 USPSA,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149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2023-03-10T21:50:47Z</dcterms:modified>
  <cp:category>Shooting</cp:category>
</cp:coreProperties>
</file>